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1D0B6-3783-4D7E-85B7-FA0BD07BA8F5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80CC-CA5A-4339-AFA8-C4DEB80E2E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1D0B6-3783-4D7E-85B7-FA0BD07BA8F5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80CC-CA5A-4339-AFA8-C4DEB80E2E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1D0B6-3783-4D7E-85B7-FA0BD07BA8F5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80CC-CA5A-4339-AFA8-C4DEB80E2E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1D0B6-3783-4D7E-85B7-FA0BD07BA8F5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80CC-CA5A-4339-AFA8-C4DEB80E2E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1D0B6-3783-4D7E-85B7-FA0BD07BA8F5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80CC-CA5A-4339-AFA8-C4DEB80E2E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1D0B6-3783-4D7E-85B7-FA0BD07BA8F5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80CC-CA5A-4339-AFA8-C4DEB80E2E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1D0B6-3783-4D7E-85B7-FA0BD07BA8F5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80CC-CA5A-4339-AFA8-C4DEB80E2E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1D0B6-3783-4D7E-85B7-FA0BD07BA8F5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80CC-CA5A-4339-AFA8-C4DEB80E2E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1D0B6-3783-4D7E-85B7-FA0BD07BA8F5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80CC-CA5A-4339-AFA8-C4DEB80E2E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1D0B6-3783-4D7E-85B7-FA0BD07BA8F5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80CC-CA5A-4339-AFA8-C4DEB80E2E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1D0B6-3783-4D7E-85B7-FA0BD07BA8F5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80CC-CA5A-4339-AFA8-C4DEB80E2ED8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9EC1D0B6-3783-4D7E-85B7-FA0BD07BA8F5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85D180CC-CA5A-4339-AFA8-C4DEB80E2ED8}" type="slidenum">
              <a:rPr lang="en-US" smtClean="0"/>
              <a:t>‹#›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66800"/>
            <a:ext cx="7117180" cy="1470025"/>
          </a:xfr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algn="ct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dobe Caslon Pro" pitchFamily="18" charset="0"/>
              </a:rPr>
              <a:t>EDUCATION TECHNOLOGY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dobe Caslon Pro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1" y="3124200"/>
            <a:ext cx="5334000" cy="1417637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635000"/>
          </a:effectLst>
          <a:scene3d>
            <a:camera prst="obliqueBottomRight"/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42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TC102455610[[fn=Autumn]]</Template>
  <TotalTime>27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Autumn</vt:lpstr>
      <vt:lpstr>EDUCATION TECHNOLOGY</vt:lpstr>
    </vt:vector>
  </TitlesOfParts>
  <Company>rmutt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TECHNOLOGY</dc:title>
  <dc:creator>User_i Work</dc:creator>
  <cp:lastModifiedBy>User_i Work</cp:lastModifiedBy>
  <cp:revision>3</cp:revision>
  <dcterms:created xsi:type="dcterms:W3CDTF">2012-01-09T07:06:26Z</dcterms:created>
  <dcterms:modified xsi:type="dcterms:W3CDTF">2012-01-09T07:33:32Z</dcterms:modified>
</cp:coreProperties>
</file>